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56" r:id="rId5"/>
    <p:sldId id="263" r:id="rId6"/>
    <p:sldId id="259" r:id="rId7"/>
    <p:sldId id="261" r:id="rId8"/>
    <p:sldId id="257" r:id="rId9"/>
    <p:sldId id="264" r:id="rId10"/>
    <p:sldId id="262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F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F38695-B346-450F-B03C-B2BE015E64D9}" v="143" dt="2020-02-07T19:10:48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6A737-02EA-4AE8-ACD8-A6EA2203D77E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7D98-EA15-49E4-88FF-72F08A0AC7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2522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34">
            <a:extLst>
              <a:ext uri="{FF2B5EF4-FFF2-40B4-BE49-F238E27FC236}">
                <a16:creationId xmlns:a16="http://schemas.microsoft.com/office/drawing/2014/main" id="{F113AC04-7659-4C4D-AFEB-1FAE32A28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626261"/>
            <a:ext cx="5433751" cy="3284719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6F6677B3-7B78-4350-B403-66F381D9D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661" y="728133"/>
            <a:ext cx="3796453" cy="3066366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6" name="Rounded Rectangle 37">
            <a:extLst>
              <a:ext uri="{FF2B5EF4-FFF2-40B4-BE49-F238E27FC236}">
                <a16:creationId xmlns:a16="http://schemas.microsoft.com/office/drawing/2014/main" id="{54EA01AF-011D-421E-963F-040EB47D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9" y="4088780"/>
            <a:ext cx="2627580" cy="2138591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E5154CF-27FC-4F64-855E-C63D16D7FA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5123"/>
          <a:stretch/>
        </p:blipFill>
        <p:spPr>
          <a:xfrm>
            <a:off x="6755668" y="4203079"/>
            <a:ext cx="1305060" cy="1912176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8" name="Rounded Rectangle 20">
            <a:extLst>
              <a:ext uri="{FF2B5EF4-FFF2-40B4-BE49-F238E27FC236}">
                <a16:creationId xmlns:a16="http://schemas.microsoft.com/office/drawing/2014/main" id="{A1676C45-64BB-443B-95DB-2D4823D2A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5342" y="4088780"/>
            <a:ext cx="2627580" cy="2138591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electronics&#10;&#10;Description automatically generated">
            <a:extLst>
              <a:ext uri="{FF2B5EF4-FFF2-40B4-BE49-F238E27FC236}">
                <a16:creationId xmlns:a16="http://schemas.microsoft.com/office/drawing/2014/main" id="{69A77C85-0B16-40DB-8081-E883DF526E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679"/>
          <a:stretch/>
        </p:blipFill>
        <p:spPr>
          <a:xfrm>
            <a:off x="9334750" y="4203079"/>
            <a:ext cx="1768762" cy="1912176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E36D2E40-9B56-44BA-89C8-96EC5B253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06" y="1104182"/>
            <a:ext cx="5609140" cy="4185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84005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E1A726-D5DC-4AC4-BB16-2571E75F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04" y="180136"/>
            <a:ext cx="9188096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latin typeface="Algerian" panose="04020705040A02060702" pitchFamily="82" charset="0"/>
              </a:rPr>
              <a:t>AAP CHRONOLOGY SAMAJHIYE</a:t>
            </a:r>
            <a:endParaRPr lang="en-US" sz="4800" dirty="0">
              <a:latin typeface="Algerian" panose="04020705040A02060702" pitchFamily="8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E1D65-6803-4488-8EC5-6134543B4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1594" y="1807221"/>
            <a:ext cx="4656405" cy="3637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sz="1800" dirty="0" err="1"/>
              <a:t>Phle</a:t>
            </a:r>
            <a:r>
              <a:rPr lang="en-US" sz="1800" dirty="0"/>
              <a:t> User Requirement </a:t>
            </a:r>
            <a:r>
              <a:rPr lang="en-US" sz="1800" dirty="0" err="1"/>
              <a:t>ayegi</a:t>
            </a:r>
            <a:endParaRPr lang="en-US" sz="1800" dirty="0"/>
          </a:p>
          <a:p>
            <a:pPr>
              <a:buFont typeface="Arial"/>
              <a:buChar char="•"/>
            </a:pPr>
            <a:r>
              <a:rPr lang="en-US" sz="1800" dirty="0" err="1"/>
              <a:t>Phir</a:t>
            </a:r>
            <a:r>
              <a:rPr lang="en-US" sz="1800" dirty="0"/>
              <a:t> developer code </a:t>
            </a:r>
            <a:r>
              <a:rPr lang="en-US" sz="1800" dirty="0" err="1"/>
              <a:t>banayega</a:t>
            </a:r>
            <a:r>
              <a:rPr lang="en-US" sz="1800" dirty="0"/>
              <a:t> </a:t>
            </a:r>
          </a:p>
          <a:p>
            <a:pPr>
              <a:buFont typeface="Arial"/>
              <a:buChar char="•"/>
            </a:pPr>
            <a:r>
              <a:rPr lang="en-US" sz="1800" dirty="0" err="1"/>
              <a:t>Phir</a:t>
            </a:r>
            <a:r>
              <a:rPr lang="en-US" sz="1800" dirty="0"/>
              <a:t> developer ko restriction </a:t>
            </a:r>
            <a:r>
              <a:rPr lang="en-US" sz="1800" dirty="0" err="1"/>
              <a:t>deni</a:t>
            </a:r>
            <a:r>
              <a:rPr lang="en-US" sz="1800" dirty="0"/>
              <a:t> </a:t>
            </a:r>
            <a:r>
              <a:rPr lang="en-US" sz="1800" dirty="0" err="1"/>
              <a:t>hogi</a:t>
            </a:r>
            <a:r>
              <a:rPr lang="en-US" sz="1800" dirty="0"/>
              <a:t> user ko</a:t>
            </a:r>
          </a:p>
          <a:p>
            <a:pPr>
              <a:buFont typeface="Arial"/>
              <a:buChar char="•"/>
            </a:pPr>
            <a:r>
              <a:rPr lang="en-US" sz="1800" dirty="0" err="1"/>
              <a:t>Phir</a:t>
            </a:r>
            <a:r>
              <a:rPr lang="en-US" sz="1800" dirty="0"/>
              <a:t> developer user interface </a:t>
            </a:r>
            <a:r>
              <a:rPr lang="en-US" sz="1800" dirty="0" err="1"/>
              <a:t>banayega</a:t>
            </a:r>
            <a:endParaRPr lang="en-US" sz="1800" dirty="0"/>
          </a:p>
          <a:p>
            <a:pPr>
              <a:buFont typeface="Arial"/>
              <a:buChar char="•"/>
            </a:pPr>
            <a:r>
              <a:rPr lang="en-US" sz="1800" dirty="0" err="1"/>
              <a:t>Phir</a:t>
            </a:r>
            <a:r>
              <a:rPr lang="en-US" sz="1800" dirty="0"/>
              <a:t> security ka issue </a:t>
            </a:r>
            <a:r>
              <a:rPr lang="en-US" sz="1800" dirty="0" err="1"/>
              <a:t>ayega</a:t>
            </a:r>
            <a:endParaRPr lang="en-US" sz="1800" dirty="0"/>
          </a:p>
          <a:p>
            <a:pPr>
              <a:buFont typeface="Arial"/>
              <a:buChar char="•"/>
            </a:pPr>
            <a:r>
              <a:rPr lang="en-US" sz="1800" dirty="0" err="1"/>
              <a:t>Phir</a:t>
            </a:r>
            <a:r>
              <a:rPr lang="en-US" sz="1800" dirty="0"/>
              <a:t> developer data hide </a:t>
            </a:r>
            <a:r>
              <a:rPr lang="en-US" sz="1800" dirty="0" err="1"/>
              <a:t>krega</a:t>
            </a:r>
            <a:endParaRPr lang="en-US" sz="1800" dirty="0"/>
          </a:p>
          <a:p>
            <a:pPr>
              <a:buFont typeface="Arial"/>
              <a:buChar char="•"/>
            </a:pPr>
            <a:r>
              <a:rPr lang="en-US" sz="1800" dirty="0"/>
              <a:t>Aur </a:t>
            </a:r>
            <a:r>
              <a:rPr lang="en-US" sz="1800" dirty="0" err="1"/>
              <a:t>phir</a:t>
            </a:r>
            <a:r>
              <a:rPr lang="en-US" sz="1800" dirty="0"/>
              <a:t> </a:t>
            </a:r>
            <a:r>
              <a:rPr lang="en-US" sz="1800" dirty="0" err="1"/>
              <a:t>ayega</a:t>
            </a:r>
            <a:r>
              <a:rPr lang="en-US" sz="1800" dirty="0"/>
              <a:t> abstract class aur interface</a:t>
            </a:r>
          </a:p>
          <a:p>
            <a:pPr>
              <a:buFont typeface="Arial"/>
              <a:buChar char="•"/>
            </a:pPr>
            <a:endParaRPr lang="en-US" sz="1800" dirty="0"/>
          </a:p>
        </p:txBody>
      </p:sp>
      <p:pic>
        <p:nvPicPr>
          <p:cNvPr id="6" name="Content Placeholder 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C4CCF2D-0FC9-440C-9745-25D93D98D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39662" y="1844515"/>
            <a:ext cx="6974648" cy="392323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776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1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F4972D9-F510-4C84-8BDA-31BAECC23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D8E2D96C-A214-42D7-8C0F-E4CCBD8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17C746F4-1536-4E83-B247-DD6BBE09C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36104"/>
            <a:ext cx="10905803" cy="5585792"/>
          </a:xfrm>
          <a:prstGeom prst="rect">
            <a:avLst/>
          </a:prstGeom>
          <a:solidFill>
            <a:schemeClr val="tx1"/>
          </a:solidFill>
          <a:ln cap="sq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room&#10;&#10;Description automatically generated">
            <a:extLst>
              <a:ext uri="{FF2B5EF4-FFF2-40B4-BE49-F238E27FC236}">
                <a16:creationId xmlns:a16="http://schemas.microsoft.com/office/drawing/2014/main" id="{E7EB6F78-60B0-401B-B697-1D63F2D01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22" y="957837"/>
            <a:ext cx="6589768" cy="494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83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25E37CB-94AB-45DC-AAEA-D1C428771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71499"/>
            <a:ext cx="7969348" cy="597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72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1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DF4972D9-F510-4C84-8BDA-31BAECC23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E4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D8E2D96C-A214-42D7-8C0F-E4CCBD8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17C746F4-1536-4E83-B247-DD6BBE09C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36104"/>
            <a:ext cx="10905803" cy="5585792"/>
          </a:xfrm>
          <a:prstGeom prst="rect">
            <a:avLst/>
          </a:prstGeom>
          <a:solidFill>
            <a:schemeClr val="tx1"/>
          </a:solidFill>
          <a:ln cap="sq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3E572585-BEA5-43B0-BE52-999D8E33E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49" y="1609853"/>
            <a:ext cx="10248714" cy="363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4804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holding, man&#10;&#10;Description automatically generated">
            <a:extLst>
              <a:ext uri="{FF2B5EF4-FFF2-40B4-BE49-F238E27FC236}">
                <a16:creationId xmlns:a16="http://schemas.microsoft.com/office/drawing/2014/main" id="{4BD2F727-02B8-4152-BE98-5BD589645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7931"/>
          <a:stretch/>
        </p:blipFill>
        <p:spPr>
          <a:xfrm>
            <a:off x="516466" y="10"/>
            <a:ext cx="11159068" cy="6857990"/>
          </a:xfrm>
          <a:custGeom>
            <a:avLst/>
            <a:gdLst>
              <a:gd name="connsiteX0" fmla="*/ 1192024 w 11159068"/>
              <a:gd name="connsiteY0" fmla="*/ 0 h 6858000"/>
              <a:gd name="connsiteX1" fmla="*/ 9967044 w 11159068"/>
              <a:gd name="connsiteY1" fmla="*/ 0 h 6858000"/>
              <a:gd name="connsiteX2" fmla="*/ 11159068 w 11159068"/>
              <a:gd name="connsiteY2" fmla="*/ 3433763 h 6858000"/>
              <a:gd name="connsiteX3" fmla="*/ 9971831 w 11159068"/>
              <a:gd name="connsiteY3" fmla="*/ 6858000 h 6858000"/>
              <a:gd name="connsiteX4" fmla="*/ 1187237 w 11159068"/>
              <a:gd name="connsiteY4" fmla="*/ 6858000 h 6858000"/>
              <a:gd name="connsiteX5" fmla="*/ 0 w 11159068"/>
              <a:gd name="connsiteY5" fmla="*/ 3433763 h 6858000"/>
              <a:gd name="connsiteX6" fmla="*/ 1192024 w 1115906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9068" h="6858000">
                <a:moveTo>
                  <a:pt x="1192024" y="0"/>
                </a:moveTo>
                <a:cubicBezTo>
                  <a:pt x="1192024" y="0"/>
                  <a:pt x="1192024" y="0"/>
                  <a:pt x="9967044" y="0"/>
                </a:cubicBezTo>
                <a:cubicBezTo>
                  <a:pt x="10713854" y="942975"/>
                  <a:pt x="11159068" y="2138363"/>
                  <a:pt x="11159068" y="3433763"/>
                </a:cubicBezTo>
                <a:cubicBezTo>
                  <a:pt x="11159068" y="4724400"/>
                  <a:pt x="10718641" y="5915025"/>
                  <a:pt x="9971831" y="6858000"/>
                </a:cubicBezTo>
                <a:cubicBezTo>
                  <a:pt x="9971831" y="6858000"/>
                  <a:pt x="9971831" y="6858000"/>
                  <a:pt x="1187237" y="6858000"/>
                </a:cubicBezTo>
                <a:cubicBezTo>
                  <a:pt x="440427" y="5915025"/>
                  <a:pt x="0" y="4724400"/>
                  <a:pt x="0" y="3433763"/>
                </a:cubicBezTo>
                <a:cubicBezTo>
                  <a:pt x="0" y="2138363"/>
                  <a:pt x="445214" y="942975"/>
                  <a:pt x="1192024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090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72AA70C6-9B9F-4E9F-9E7D-A1F4BC10C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033" y="249702"/>
            <a:ext cx="7315200" cy="60772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352444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: Shape 101">
            <a:extLst>
              <a:ext uri="{FF2B5EF4-FFF2-40B4-BE49-F238E27FC236}">
                <a16:creationId xmlns:a16="http://schemas.microsoft.com/office/drawing/2014/main" id="{93898D41-1314-4CA6-8C58-77AA15009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5727" y="1312278"/>
            <a:ext cx="6766273" cy="5545722"/>
          </a:xfrm>
          <a:custGeom>
            <a:avLst/>
            <a:gdLst>
              <a:gd name="connsiteX0" fmla="*/ 4280937 w 6766273"/>
              <a:gd name="connsiteY0" fmla="*/ 0 h 5545722"/>
              <a:gd name="connsiteX1" fmla="*/ 6674449 w 6766273"/>
              <a:gd name="connsiteY1" fmla="*/ 731117 h 5545722"/>
              <a:gd name="connsiteX2" fmla="*/ 6766273 w 6766273"/>
              <a:gd name="connsiteY2" fmla="*/ 796414 h 5545722"/>
              <a:gd name="connsiteX3" fmla="*/ 6766273 w 6766273"/>
              <a:gd name="connsiteY3" fmla="*/ 5545722 h 5545722"/>
              <a:gd name="connsiteX4" fmla="*/ 190124 w 6766273"/>
              <a:gd name="connsiteY4" fmla="*/ 5545722 h 5545722"/>
              <a:gd name="connsiteX5" fmla="*/ 134775 w 6766273"/>
              <a:gd name="connsiteY5" fmla="*/ 5350810 h 5545722"/>
              <a:gd name="connsiteX6" fmla="*/ 0 w 6766273"/>
              <a:gd name="connsiteY6" fmla="*/ 4280937 h 5545722"/>
              <a:gd name="connsiteX7" fmla="*/ 4280937 w 6766273"/>
              <a:gd name="connsiteY7" fmla="*/ 0 h 554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6273" h="5545722">
                <a:moveTo>
                  <a:pt x="4280937" y="0"/>
                </a:moveTo>
                <a:cubicBezTo>
                  <a:pt x="5167548" y="0"/>
                  <a:pt x="5991207" y="269527"/>
                  <a:pt x="6674449" y="731117"/>
                </a:cubicBezTo>
                <a:lnTo>
                  <a:pt x="6766273" y="796414"/>
                </a:lnTo>
                <a:lnTo>
                  <a:pt x="6766273" y="5545722"/>
                </a:lnTo>
                <a:lnTo>
                  <a:pt x="190124" y="5545722"/>
                </a:lnTo>
                <a:lnTo>
                  <a:pt x="134775" y="5350810"/>
                </a:lnTo>
                <a:cubicBezTo>
                  <a:pt x="46793" y="5008850"/>
                  <a:pt x="0" y="4650358"/>
                  <a:pt x="0" y="4280937"/>
                </a:cubicBezTo>
                <a:cubicBezTo>
                  <a:pt x="0" y="1916641"/>
                  <a:pt x="1916641" y="0"/>
                  <a:pt x="4280937" y="0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5" name="Freeform: Shape 103">
            <a:extLst>
              <a:ext uri="{FF2B5EF4-FFF2-40B4-BE49-F238E27FC236}">
                <a16:creationId xmlns:a16="http://schemas.microsoft.com/office/drawing/2014/main" id="{C6D0D5C6-1FB2-4DC5-9FF4-B42377830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65" y="444565"/>
            <a:ext cx="5000062" cy="4787972"/>
          </a:xfrm>
          <a:custGeom>
            <a:avLst/>
            <a:gdLst>
              <a:gd name="connsiteX0" fmla="*/ 2500031 w 5000062"/>
              <a:gd name="connsiteY0" fmla="*/ 0 h 4787972"/>
              <a:gd name="connsiteX1" fmla="*/ 5000062 w 5000062"/>
              <a:gd name="connsiteY1" fmla="*/ 2393986 h 4787972"/>
              <a:gd name="connsiteX2" fmla="*/ 2500031 w 5000062"/>
              <a:gd name="connsiteY2" fmla="*/ 4787972 h 4787972"/>
              <a:gd name="connsiteX3" fmla="*/ 0 w 5000062"/>
              <a:gd name="connsiteY3" fmla="*/ 2393986 h 4787972"/>
              <a:gd name="connsiteX4" fmla="*/ 2500031 w 5000062"/>
              <a:gd name="connsiteY4" fmla="*/ 0 h 478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062" h="4787972">
                <a:moveTo>
                  <a:pt x="2500031" y="0"/>
                </a:moveTo>
                <a:cubicBezTo>
                  <a:pt x="3880760" y="0"/>
                  <a:pt x="5000062" y="1071825"/>
                  <a:pt x="5000062" y="2393986"/>
                </a:cubicBezTo>
                <a:cubicBezTo>
                  <a:pt x="5000062" y="3716148"/>
                  <a:pt x="3880760" y="4787972"/>
                  <a:pt x="2500031" y="4787972"/>
                </a:cubicBezTo>
                <a:cubicBezTo>
                  <a:pt x="1119303" y="4787972"/>
                  <a:pt x="0" y="3716148"/>
                  <a:pt x="0" y="2393986"/>
                </a:cubicBezTo>
                <a:cubicBezTo>
                  <a:pt x="0" y="1071825"/>
                  <a:pt x="1119303" y="0"/>
                  <a:pt x="2500031" y="0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721D409-8C7A-4BF0-960A-D7EE203C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30" y="1632051"/>
            <a:ext cx="3217333" cy="2412999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4131C8B-6DAC-4573-8023-301968772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835" y="3376460"/>
            <a:ext cx="4594030" cy="2392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324E86-5E7D-4D91-9010-1EF3B0ED1A3F}"/>
              </a:ext>
            </a:extLst>
          </p:cNvPr>
          <p:cNvSpPr txBox="1"/>
          <p:nvPr/>
        </p:nvSpPr>
        <p:spPr>
          <a:xfrm>
            <a:off x="486876" y="2032000"/>
            <a:ext cx="4513792" cy="28193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endParaRPr lang="en-US" sz="4800" cap="all" dirty="0">
              <a:ln w="3175" cmpd="sng">
                <a:noFill/>
              </a:ln>
              <a:solidFill>
                <a:srgbClr val="B3F226"/>
              </a:solidFill>
              <a:latin typeface="Algerian" panose="04020705040A02060702" pitchFamily="8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808565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8F0505D59A1C4396C01238D99FEC10" ma:contentTypeVersion="2" ma:contentTypeDescription="Create a new document." ma:contentTypeScope="" ma:versionID="c2c88abbe430f1e1048819b798df45a5">
  <xsd:schema xmlns:xsd="http://www.w3.org/2001/XMLSchema" xmlns:xs="http://www.w3.org/2001/XMLSchema" xmlns:p="http://schemas.microsoft.com/office/2006/metadata/properties" xmlns:ns3="3bdd42c4-89cb-48cf-a353-3bcd70a0fbf6" targetNamespace="http://schemas.microsoft.com/office/2006/metadata/properties" ma:root="true" ma:fieldsID="d6c9754aeda04f8e03f175d454ab1197" ns3:_="">
    <xsd:import namespace="3bdd42c4-89cb-48cf-a353-3bcd70a0fbf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d42c4-89cb-48cf-a353-3bcd70a0fb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979483-8B0A-4EEA-B65C-4CC548C1DE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dd42c4-89cb-48cf-a353-3bcd70a0fb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6C740A-706F-4E63-88B8-06CFC7EDED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33646A-C26D-4E61-A353-6526FD56CF7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3bdd42c4-89cb-48cf-a353-3bcd70a0fbf6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41</Words>
  <Application>Microsoft Office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Algerian</vt:lpstr>
      <vt:lpstr>Arial</vt:lpstr>
      <vt:lpstr>Calibri</vt:lpstr>
      <vt:lpstr>Calibri Light</vt:lpstr>
      <vt:lpstr>Celestial</vt:lpstr>
      <vt:lpstr>PowerPoint Presentation</vt:lpstr>
      <vt:lpstr>AAP CHRONOLOGY SAMAJHIYE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Amar Jeet Soni</dc:creator>
  <cp:lastModifiedBy>Amar Jeet Soni</cp:lastModifiedBy>
  <cp:revision>1</cp:revision>
  <dcterms:created xsi:type="dcterms:W3CDTF">2020-02-07T18:10:33Z</dcterms:created>
  <dcterms:modified xsi:type="dcterms:W3CDTF">2020-02-07T19:12:29Z</dcterms:modified>
</cp:coreProperties>
</file>